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x="12188825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283320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444708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121896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body"/>
          </p:nvPr>
        </p:nvSpPr>
        <p:spPr>
          <a:xfrm>
            <a:off x="283320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body"/>
          </p:nvPr>
        </p:nvSpPr>
        <p:spPr>
          <a:xfrm>
            <a:off x="444708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1218960" y="431640"/>
            <a:ext cx="9750600" cy="5416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283320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44708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121896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 type="body"/>
          </p:nvPr>
        </p:nvSpPr>
        <p:spPr>
          <a:xfrm>
            <a:off x="283320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 type="body"/>
          </p:nvPr>
        </p:nvSpPr>
        <p:spPr>
          <a:xfrm>
            <a:off x="444708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ubTitle"/>
          </p:nvPr>
        </p:nvSpPr>
        <p:spPr>
          <a:xfrm>
            <a:off x="1218960" y="431640"/>
            <a:ext cx="9750600" cy="5416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4" name="PlaceHolder 5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283320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447080" y="180324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121896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body"/>
          </p:nvPr>
        </p:nvSpPr>
        <p:spPr>
          <a:xfrm>
            <a:off x="283320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41" name="PlaceHolder 7"/>
          <p:cNvSpPr>
            <a:spLocks noGrp="1"/>
          </p:cNvSpPr>
          <p:nvPr>
            <p:ph type="body"/>
          </p:nvPr>
        </p:nvSpPr>
        <p:spPr>
          <a:xfrm>
            <a:off x="4447080" y="4032000"/>
            <a:ext cx="153684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subTitle"/>
          </p:nvPr>
        </p:nvSpPr>
        <p:spPr>
          <a:xfrm>
            <a:off x="1218960" y="431640"/>
            <a:ext cx="9750600" cy="5416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4266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3665160" y="403200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2189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665160" y="1803240"/>
            <a:ext cx="23292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1218960" y="4032000"/>
            <a:ext cx="4773600" cy="203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304560" y="301680"/>
            <a:ext cx="11579040" cy="6254280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1376640" y="1905120"/>
            <a:ext cx="9434880" cy="162540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edb9"/>
                </a:solidFill>
                <a:latin typeface="Constantia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Constantia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1218960" y="6172200"/>
            <a:ext cx="7414560" cy="30456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8836920" y="6172200"/>
            <a:ext cx="121860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C0A354C-2F0D-43C0-A9B2-1C4FCB56FD6C}" type="datetime">
              <a:rPr b="0" lang="en-IN" sz="1100" spc="-1" strike="noStrike">
                <a:solidFill>
                  <a:srgbClr val="ffedb9"/>
                </a:solidFill>
                <a:latin typeface="Constantia"/>
              </a:rPr>
              <a:t>04/12/19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10258920" y="6172200"/>
            <a:ext cx="71064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D45A0FD-E2EC-4A77-9C32-D2F6C0F9EDEE}" type="slidenum">
              <a:rPr b="0" lang="en-IN" sz="1100" spc="-1" strike="noStrike">
                <a:solidFill>
                  <a:srgbClr val="ffedb9"/>
                </a:solidFill>
                <a:latin typeface="Constantia"/>
              </a:rPr>
              <a:t>&lt;number&gt;</a:t>
            </a:fld>
            <a:endParaRPr b="0" lang="en-IN" sz="1100" spc="-1" strike="noStrike">
              <a:latin typeface="Times New Roman"/>
            </a:endParaRPr>
          </a:p>
        </p:txBody>
      </p:sp>
      <p:grpSp>
        <p:nvGrpSpPr>
          <p:cNvPr id="6" name="Group 7"/>
          <p:cNvGrpSpPr/>
          <p:nvPr/>
        </p:nvGrpSpPr>
        <p:grpSpPr>
          <a:xfrm>
            <a:off x="1218960" y="1600200"/>
            <a:ext cx="9739080" cy="72720"/>
            <a:chOff x="1218960" y="1600200"/>
            <a:chExt cx="9739080" cy="72720"/>
          </a:xfrm>
        </p:grpSpPr>
        <p:sp>
          <p:nvSpPr>
            <p:cNvPr id="7" name="CustomShape 8"/>
            <p:cNvSpPr/>
            <p:nvPr/>
          </p:nvSpPr>
          <p:spPr>
            <a:xfrm>
              <a:off x="10885320" y="1600200"/>
              <a:ext cx="72720" cy="7272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1218960" y="1600200"/>
              <a:ext cx="72720" cy="7272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9" name="Group 10"/>
            <p:cNvGrpSpPr/>
            <p:nvPr/>
          </p:nvGrpSpPr>
          <p:grpSpPr>
            <a:xfrm>
              <a:off x="1382040" y="1609920"/>
              <a:ext cx="9429840" cy="52560"/>
              <a:chOff x="1382040" y="1609920"/>
              <a:chExt cx="9429840" cy="52560"/>
            </a:xfrm>
          </p:grpSpPr>
          <p:sp>
            <p:nvSpPr>
              <p:cNvPr id="10" name="Line 11"/>
              <p:cNvSpPr/>
              <p:nvPr/>
            </p:nvSpPr>
            <p:spPr>
              <a:xfrm>
                <a:off x="1382040" y="1609920"/>
                <a:ext cx="9429840" cy="360"/>
              </a:xfrm>
              <a:prstGeom prst="line">
                <a:avLst/>
              </a:prstGeom>
              <a:ln w="126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1" name="Line 12"/>
              <p:cNvSpPr/>
              <p:nvPr/>
            </p:nvSpPr>
            <p:spPr>
              <a:xfrm>
                <a:off x="1382040" y="1662120"/>
                <a:ext cx="9429840" cy="360"/>
              </a:xfrm>
              <a:prstGeom prst="line">
                <a:avLst/>
              </a:prstGeom>
              <a:ln w="126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grpSp>
        <p:nvGrpSpPr>
          <p:cNvPr id="12" name="Group 13"/>
          <p:cNvGrpSpPr/>
          <p:nvPr/>
        </p:nvGrpSpPr>
        <p:grpSpPr>
          <a:xfrm>
            <a:off x="1218960" y="4851360"/>
            <a:ext cx="9739080" cy="72720"/>
            <a:chOff x="1218960" y="4851360"/>
            <a:chExt cx="9739080" cy="72720"/>
          </a:xfrm>
        </p:grpSpPr>
        <p:sp>
          <p:nvSpPr>
            <p:cNvPr id="13" name="CustomShape 14"/>
            <p:cNvSpPr/>
            <p:nvPr/>
          </p:nvSpPr>
          <p:spPr>
            <a:xfrm>
              <a:off x="10885320" y="4851360"/>
              <a:ext cx="72720" cy="7272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1218960" y="4851360"/>
              <a:ext cx="72720" cy="7272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15" name="Group 16"/>
            <p:cNvGrpSpPr/>
            <p:nvPr/>
          </p:nvGrpSpPr>
          <p:grpSpPr>
            <a:xfrm>
              <a:off x="1382040" y="4861080"/>
              <a:ext cx="9429840" cy="52560"/>
              <a:chOff x="1382040" y="4861080"/>
              <a:chExt cx="9429840" cy="52560"/>
            </a:xfrm>
          </p:grpSpPr>
          <p:sp>
            <p:nvSpPr>
              <p:cNvPr id="16" name="Line 17"/>
              <p:cNvSpPr/>
              <p:nvPr/>
            </p:nvSpPr>
            <p:spPr>
              <a:xfrm>
                <a:off x="1382040" y="4861080"/>
                <a:ext cx="9429840" cy="360"/>
              </a:xfrm>
              <a:prstGeom prst="line">
                <a:avLst/>
              </a:prstGeom>
              <a:ln w="126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" name="Line 18"/>
              <p:cNvSpPr/>
              <p:nvPr/>
            </p:nvSpPr>
            <p:spPr>
              <a:xfrm>
                <a:off x="1382040" y="4913280"/>
                <a:ext cx="9429840" cy="360"/>
              </a:xfrm>
              <a:prstGeom prst="line">
                <a:avLst/>
              </a:prstGeom>
              <a:ln w="126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sp>
        <p:nvSpPr>
          <p:cNvPr id="18" name="PlaceHolder 19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Constantia"/>
              </a:rPr>
              <a:t>Click to edit the outline text format</a:t>
            </a:r>
            <a:endParaRPr b="0" lang="en-US" sz="2400" spc="-1" strike="noStrike">
              <a:solidFill>
                <a:srgbClr val="ffffff"/>
              </a:solidFill>
              <a:latin typeface="Constantia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Constantia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Constantia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fffff"/>
                </a:solidFill>
                <a:latin typeface="Constantia"/>
              </a:rPr>
              <a:t>Third Outline Level</a:t>
            </a:r>
            <a:endParaRPr b="0" lang="en-US" sz="1600" spc="-1" strike="noStrike">
              <a:solidFill>
                <a:srgbClr val="ffffff"/>
              </a:solidFill>
              <a:latin typeface="Constantia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onstantia"/>
              </a:rPr>
              <a:t>Fourth Outline Level</a:t>
            </a:r>
            <a:endParaRPr b="0" lang="en-US" sz="1600" spc="-1" strike="noStrike">
              <a:solidFill>
                <a:srgbClr val="ffffff"/>
              </a:solidFill>
              <a:latin typeface="Constantia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tantia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onstantia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tantia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onstantia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onstantia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onstantia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/>
        </p:style>
      </p:sp>
      <p:sp>
        <p:nvSpPr>
          <p:cNvPr id="56" name="CustomShape 2"/>
          <p:cNvSpPr/>
          <p:nvPr/>
        </p:nvSpPr>
        <p:spPr>
          <a:xfrm>
            <a:off x="304560" y="301680"/>
            <a:ext cx="11579040" cy="6254280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" name="PlaceHolder 3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6a3a20"/>
                </a:solidFill>
                <a:latin typeface="Constantia"/>
              </a:rPr>
              <a:t>Click to edit Master title style</a:t>
            </a:r>
            <a:endParaRPr b="0" lang="en-US" sz="32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218960" y="1803240"/>
            <a:ext cx="9750600" cy="4266720"/>
          </a:xfrm>
          <a:prstGeom prst="rect">
            <a:avLst/>
          </a:prstGeom>
        </p:spPr>
        <p:txBody>
          <a:bodyPr/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Edit Master text styles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lvl="1" marL="5486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6a3a20"/>
                </a:solidFill>
                <a:latin typeface="Constantia"/>
              </a:rPr>
              <a:t>Second level</a:t>
            </a:r>
            <a:endParaRPr b="0" lang="en-US" sz="2000" spc="-1" strike="noStrike">
              <a:solidFill>
                <a:srgbClr val="6a3a20"/>
              </a:solidFill>
              <a:latin typeface="Constantia"/>
            </a:endParaRPr>
          </a:p>
          <a:p>
            <a:pPr lvl="2" marL="85032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6a3a20"/>
                </a:solidFill>
                <a:latin typeface="Constantia"/>
              </a:rPr>
              <a:t>Third level</a:t>
            </a:r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  <a:p>
            <a:pPr lvl="3" marL="115200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Fourth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  <a:p>
            <a:pPr lvl="4" marL="14540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Fifth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/>
          </p:nvPr>
        </p:nvSpPr>
        <p:spPr>
          <a:xfrm>
            <a:off x="1218960" y="6172200"/>
            <a:ext cx="7414560" cy="30456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dt"/>
          </p:nvPr>
        </p:nvSpPr>
        <p:spPr>
          <a:xfrm>
            <a:off x="8836920" y="6172200"/>
            <a:ext cx="121860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721E639-DE6D-4BEE-9633-A95D5224E921}" type="datetime">
              <a:rPr b="0" lang="en-IN" sz="1100" spc="-1" strike="noStrike">
                <a:solidFill>
                  <a:srgbClr val="6a3a20"/>
                </a:solidFill>
                <a:latin typeface="Constantia"/>
              </a:rPr>
              <a:t>04/12/19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61" name="PlaceHolder 7"/>
          <p:cNvSpPr>
            <a:spLocks noGrp="1"/>
          </p:cNvSpPr>
          <p:nvPr>
            <p:ph type="sldNum"/>
          </p:nvPr>
        </p:nvSpPr>
        <p:spPr>
          <a:xfrm>
            <a:off x="10258920" y="6172200"/>
            <a:ext cx="71064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98BFA7E-AB5B-4AAE-81B7-FD891DAE4131}" type="slidenum">
              <a:rPr b="0" lang="en-IN" sz="1100" spc="-1" strike="noStrike">
                <a:solidFill>
                  <a:srgbClr val="6a3a20"/>
                </a:solidFill>
                <a:latin typeface="Constantia"/>
              </a:rPr>
              <a:t>&lt;number&gt;</a:t>
            </a:fld>
            <a:endParaRPr b="0" lang="en-IN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304560" y="301680"/>
            <a:ext cx="11579040" cy="6254280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PlaceHolder 3"/>
          <p:cNvSpPr>
            <a:spLocks noGrp="1"/>
          </p:cNvSpPr>
          <p:nvPr>
            <p:ph type="title"/>
          </p:nvPr>
        </p:nvSpPr>
        <p:spPr>
          <a:xfrm>
            <a:off x="1218960" y="431640"/>
            <a:ext cx="9750600" cy="11682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6a3a20"/>
                </a:solidFill>
                <a:latin typeface="Constantia"/>
              </a:rPr>
              <a:t>Click to edit Master title style</a:t>
            </a:r>
            <a:endParaRPr b="0" lang="en-US" sz="32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1218960" y="1803240"/>
            <a:ext cx="4773600" cy="4266720"/>
          </a:xfrm>
          <a:prstGeom prst="rect">
            <a:avLst/>
          </a:prstGeom>
        </p:spPr>
        <p:txBody>
          <a:bodyPr>
            <a:normAutofit/>
          </a:bodyPr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Edit Master text styles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lvl="1" marL="5486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6a3a20"/>
                </a:solidFill>
                <a:latin typeface="Constantia"/>
              </a:rPr>
              <a:t>Second level</a:t>
            </a:r>
            <a:endParaRPr b="0" lang="en-US" sz="2000" spc="-1" strike="noStrike">
              <a:solidFill>
                <a:srgbClr val="6a3a20"/>
              </a:solidFill>
              <a:latin typeface="Constantia"/>
            </a:endParaRPr>
          </a:p>
          <a:p>
            <a:pPr lvl="2" marL="85032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6a3a20"/>
                </a:solidFill>
                <a:latin typeface="Constantia"/>
              </a:rPr>
              <a:t>Third level</a:t>
            </a:r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  <a:p>
            <a:pPr lvl="3" marL="115200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Fourth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  <a:p>
            <a:pPr lvl="4" marL="14540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Fifth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195960" y="1803240"/>
            <a:ext cx="4773600" cy="4266720"/>
          </a:xfrm>
          <a:prstGeom prst="rect">
            <a:avLst/>
          </a:prstGeom>
        </p:spPr>
        <p:txBody>
          <a:bodyPr>
            <a:normAutofit/>
          </a:bodyPr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Edit Master text styles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lvl="1" marL="5486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6a3a20"/>
                </a:solidFill>
                <a:latin typeface="Constantia"/>
              </a:rPr>
              <a:t>Second level</a:t>
            </a:r>
            <a:endParaRPr b="0" lang="en-US" sz="2000" spc="-1" strike="noStrike">
              <a:solidFill>
                <a:srgbClr val="6a3a20"/>
              </a:solidFill>
              <a:latin typeface="Constantia"/>
            </a:endParaRPr>
          </a:p>
          <a:p>
            <a:pPr lvl="2" marL="85032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6a3a20"/>
                </a:solidFill>
                <a:latin typeface="Constantia"/>
              </a:rPr>
              <a:t>Third level</a:t>
            </a:r>
            <a:endParaRPr b="0" lang="en-US" sz="1800" spc="-1" strike="noStrike">
              <a:solidFill>
                <a:srgbClr val="6a3a20"/>
              </a:solidFill>
              <a:latin typeface="Constantia"/>
            </a:endParaRPr>
          </a:p>
          <a:p>
            <a:pPr lvl="3" marL="115200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Fourth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  <a:p>
            <a:pPr lvl="4" marL="1454040" indent="-246600">
              <a:lnSpc>
                <a:spcPct val="90000"/>
              </a:lnSpc>
              <a:spcBef>
                <a:spcPts val="799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6a3a20"/>
                </a:solidFill>
                <a:latin typeface="Constantia"/>
              </a:rPr>
              <a:t>Fifth level</a:t>
            </a:r>
            <a:endParaRPr b="0" lang="en-US" sz="16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03" name="PlaceHolder 6"/>
          <p:cNvSpPr>
            <a:spLocks noGrp="1"/>
          </p:cNvSpPr>
          <p:nvPr>
            <p:ph type="ftr"/>
          </p:nvPr>
        </p:nvSpPr>
        <p:spPr>
          <a:xfrm>
            <a:off x="1218960" y="6172200"/>
            <a:ext cx="7414560" cy="304560"/>
          </a:xfrm>
          <a:prstGeom prst="rect">
            <a:avLst/>
          </a:prstGeom>
        </p:spPr>
        <p:txBody>
          <a:bodyPr anchor="ctr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04" name="PlaceHolder 7"/>
          <p:cNvSpPr>
            <a:spLocks noGrp="1"/>
          </p:cNvSpPr>
          <p:nvPr>
            <p:ph type="dt"/>
          </p:nvPr>
        </p:nvSpPr>
        <p:spPr>
          <a:xfrm>
            <a:off x="8836920" y="6172200"/>
            <a:ext cx="121860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D13AC91-F26A-4204-ABA9-90443029DBCA}" type="datetime">
              <a:rPr b="0" lang="en-IN" sz="1100" spc="-1" strike="noStrike">
                <a:solidFill>
                  <a:srgbClr val="6a3a20"/>
                </a:solidFill>
                <a:latin typeface="Constantia"/>
              </a:rPr>
              <a:t>04/12/19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105" name="PlaceHolder 8"/>
          <p:cNvSpPr>
            <a:spLocks noGrp="1"/>
          </p:cNvSpPr>
          <p:nvPr>
            <p:ph type="sldNum"/>
          </p:nvPr>
        </p:nvSpPr>
        <p:spPr>
          <a:xfrm>
            <a:off x="10258920" y="6172200"/>
            <a:ext cx="71064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F05FDE8-E1FC-4639-9C1C-A419722730E7}" type="slidenum">
              <a:rPr b="0" lang="en-IN" sz="1100" spc="-1" strike="noStrike">
                <a:solidFill>
                  <a:srgbClr val="6a3a20"/>
                </a:solidFill>
                <a:latin typeface="Constantia"/>
              </a:rPr>
              <a:t>&lt;number&gt;</a:t>
            </a:fld>
            <a:endParaRPr b="0" lang="en-IN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8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376640" y="1905120"/>
            <a:ext cx="9434880" cy="16254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edb9"/>
                </a:solidFill>
                <a:latin typeface="Constantia"/>
              </a:rPr>
              <a:t>Web Programming Project</a:t>
            </a:r>
            <a:endParaRPr b="0" lang="en-US" sz="4800" spc="-1" strike="noStrike">
              <a:solidFill>
                <a:srgbClr val="ffffff"/>
              </a:solidFill>
              <a:latin typeface="Constantia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382040" y="3657240"/>
            <a:ext cx="9429480" cy="990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90000"/>
              </a:lnSpc>
            </a:pPr>
            <a:r>
              <a:rPr b="0" lang="en-IN" sz="2000" spc="-1" strike="noStrike" cap="all">
                <a:solidFill>
                  <a:srgbClr val="ffedb9"/>
                </a:solidFill>
                <a:latin typeface="Constantia"/>
              </a:rPr>
              <a:t>Guided by Santosh sir</a:t>
            </a:r>
            <a:endParaRPr b="0" lang="en-IN" sz="2000" spc="-1" strike="noStrike">
              <a:latin typeface="Arial"/>
            </a:endParaRPr>
          </a:p>
        </p:txBody>
      </p:sp>
    </p:spTree>
  </p:cSld>
  <p:transition spd="med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218960" y="431640"/>
            <a:ext cx="9750600" cy="11682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6a3a20"/>
                </a:solidFill>
                <a:latin typeface="Constantia"/>
              </a:rPr>
              <a:t>Project Description</a:t>
            </a:r>
            <a:endParaRPr b="0" lang="en-US" sz="3200" spc="-1" strike="noStrike">
              <a:solidFill>
                <a:srgbClr val="6a3a20"/>
              </a:solidFill>
              <a:latin typeface="Constantia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1218960" y="1803240"/>
            <a:ext cx="9750600" cy="4266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  <a:spcBef>
                <a:spcPts val="1800"/>
              </a:spcBef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Our project is based on optical character recognition achieved by using tesseract library of JavaScript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Steps: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Take picture of object whom character u want to identify.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Adjust brightness and contrast to get clear field of character u want to recognize.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  <a:p>
            <a:pPr marL="246960" indent="-246600">
              <a:lnSpc>
                <a:spcPct val="90000"/>
              </a:lnSpc>
              <a:spcBef>
                <a:spcPts val="1800"/>
              </a:spcBef>
              <a:buClr>
                <a:srgbClr val="6a3a2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6a3a20"/>
                </a:solidFill>
                <a:latin typeface="Constantia"/>
              </a:rPr>
              <a:t>Confirm the output produced.</a:t>
            </a:r>
            <a:endParaRPr b="0" lang="en-US" sz="2400" spc="-1" strike="noStrike">
              <a:solidFill>
                <a:srgbClr val="6a3a20"/>
              </a:solidFill>
              <a:latin typeface="Constantia"/>
            </a:endParaRPr>
          </a:p>
        </p:txBody>
      </p:sp>
    </p:spTree>
  </p:cSld>
  <p:transition spd="med">
    <p:fade/>
  </p:transition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10" descr=""/>
          <p:cNvPicPr/>
          <p:nvPr/>
        </p:nvPicPr>
        <p:blipFill>
          <a:blip r:embed="rId1"/>
          <a:stretch/>
        </p:blipFill>
        <p:spPr>
          <a:xfrm>
            <a:off x="0" y="720"/>
            <a:ext cx="12188520" cy="6855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icture 7" descr=""/>
          <p:cNvPicPr/>
          <p:nvPr/>
        </p:nvPicPr>
        <p:blipFill>
          <a:blip r:embed="rId1"/>
          <a:stretch/>
        </p:blipFill>
        <p:spPr>
          <a:xfrm>
            <a:off x="0" y="720"/>
            <a:ext cx="12188520" cy="6855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2" descr=""/>
          <p:cNvPicPr/>
          <p:nvPr/>
        </p:nvPicPr>
        <p:blipFill>
          <a:blip r:embed="rId1"/>
          <a:stretch/>
        </p:blipFill>
        <p:spPr>
          <a:xfrm>
            <a:off x="0" y="720"/>
            <a:ext cx="12188520" cy="6855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3" descr=""/>
          <p:cNvPicPr/>
          <p:nvPr/>
        </p:nvPicPr>
        <p:blipFill>
          <a:blip r:embed="rId1"/>
          <a:stretch/>
        </p:blipFill>
        <p:spPr>
          <a:xfrm>
            <a:off x="0" y="720"/>
            <a:ext cx="12188520" cy="6855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icture 2" descr=""/>
          <p:cNvPicPr/>
          <p:nvPr/>
        </p:nvPicPr>
        <p:blipFill>
          <a:blip r:embed="rId1"/>
          <a:stretch/>
        </p:blipFill>
        <p:spPr>
          <a:xfrm>
            <a:off x="0" y="720"/>
            <a:ext cx="12188520" cy="6855840"/>
          </a:xfrm>
          <a:prstGeom prst="rect">
            <a:avLst/>
          </a:prstGeom>
          <a:ln>
            <a:noFill/>
          </a:ln>
        </p:spPr>
      </p:pic>
    </p:spTree>
  </p:cSld>
  <p:transition spd="med">
    <p:fade/>
  </p:transition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13</TotalTime>
  <Application>LibreOffice/6.0.7.3$Linux_X86_64 LibreOffice_project/00m0$Build-3</Application>
  <Words>58</Words>
  <Paragraphs>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2019-12-04T04:52:08Z</dcterms:created>
  <dc:creator>avinash sharma</dc:creator>
  <dc:description/>
  <dc:language>en-IN</dc:language>
  <cp:lastModifiedBy/>
  <dcterms:modified xsi:type="dcterms:W3CDTF">2019-12-04T11:10:22Z</dcterms:modified>
  <cp:revision>3</cp:revision>
  <dc:subject/>
  <dc:title>Web Programming Project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ampaignTags">
    <vt:lpwstr/>
  </property>
  <property fmtid="{D5CDD505-2E9C-101B-9397-08002B2CF9AE}" pid="4" name="ContentTypeId">
    <vt:lpwstr>0x0101006EDDDB5EE6D98C44930B742096920B300400F5B6D36B3EF94B4E9A635CDF2A18F5B8</vt:lpwstr>
  </property>
  <property fmtid="{D5CDD505-2E9C-101B-9397-08002B2CF9AE}" pid="5" name="FeatureTags">
    <vt:lpwstr/>
  </property>
  <property fmtid="{D5CDD505-2E9C-101B-9397-08002B2CF9AE}" pid="6" name="HiddenSlides">
    <vt:i4>0</vt:i4>
  </property>
  <property fmtid="{D5CDD505-2E9C-101B-9397-08002B2CF9AE}" pid="7" name="HyperlinksChanged">
    <vt:bool>0</vt:bool>
  </property>
  <property fmtid="{D5CDD505-2E9C-101B-9397-08002B2CF9AE}" pid="8" name="InternalTags">
    <vt:lpwstr/>
  </property>
  <property fmtid="{D5CDD505-2E9C-101B-9397-08002B2CF9AE}" pid="9" name="LinksUpToDate">
    <vt:bool>0</vt:bool>
  </property>
  <property fmtid="{D5CDD505-2E9C-101B-9397-08002B2CF9AE}" pid="10" name="LocalizationTags">
    <vt:lpwstr/>
  </property>
  <property fmtid="{D5CDD505-2E9C-101B-9397-08002B2CF9AE}" pid="11" name="MMClips">
    <vt:i4>0</vt:i4>
  </property>
  <property fmtid="{D5CDD505-2E9C-101B-9397-08002B2CF9AE}" pid="12" name="Notes">
    <vt:i4>0</vt:i4>
  </property>
  <property fmtid="{D5CDD505-2E9C-101B-9397-08002B2CF9AE}" pid="13" name="PresentationFormat">
    <vt:lpwstr>Custom</vt:lpwstr>
  </property>
  <property fmtid="{D5CDD505-2E9C-101B-9397-08002B2CF9AE}" pid="14" name="ScaleCrop">
    <vt:bool>0</vt:bool>
  </property>
  <property fmtid="{D5CDD505-2E9C-101B-9397-08002B2CF9AE}" pid="15" name="ScenarioTags">
    <vt:lpwstr/>
  </property>
  <property fmtid="{D5CDD505-2E9C-101B-9397-08002B2CF9AE}" pid="16" name="ShareDoc">
    <vt:bool>0</vt:bool>
  </property>
  <property fmtid="{D5CDD505-2E9C-101B-9397-08002B2CF9AE}" pid="17" name="Slides">
    <vt:i4>7</vt:i4>
  </property>
</Properties>
</file>